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83" r:id="rId5"/>
    <p:sldId id="284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5" r:id="rId28"/>
    <p:sldId id="266" r:id="rId29"/>
    <p:sldId id="282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cofc.edu/owensks/2012/08/22/first-day-activity/comment-page-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8245-9AA0-4611-A2FC-88B54883F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Grapher</a:t>
            </a:r>
            <a:r>
              <a:rPr lang="en-CA" dirty="0"/>
              <a:t>/Explainer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19BD9-6E61-49E1-AF05-A12751A35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26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55F9-0181-4723-ABD1-792B1DE3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C85C-1134-4370-AF6A-E9E6D72D2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828B5-EA7D-443F-A254-7BA7AB6B3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92F87-B17B-4F87-918E-A884ED3B0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13"/>
          <a:stretch/>
        </p:blipFill>
        <p:spPr>
          <a:xfrm>
            <a:off x="6400868" y="2134632"/>
            <a:ext cx="5486263" cy="3116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94414C-10BA-4924-A0CA-AA321E960282}"/>
              </a:ext>
            </a:extLst>
          </p:cNvPr>
          <p:cNvSpPr txBox="1"/>
          <p:nvPr/>
        </p:nvSpPr>
        <p:spPr>
          <a:xfrm>
            <a:off x="7880808" y="5448693"/>
            <a:ext cx="278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Time (min)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B9BB4-96E7-40AF-A6BD-7A521B9C07DA}"/>
              </a:ext>
            </a:extLst>
          </p:cNvPr>
          <p:cNvSpPr txBox="1"/>
          <p:nvPr/>
        </p:nvSpPr>
        <p:spPr>
          <a:xfrm>
            <a:off x="5949885" y="1682397"/>
            <a:ext cx="278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Distance (m)</a:t>
            </a:r>
          </a:p>
        </p:txBody>
      </p:sp>
    </p:spTree>
    <p:extLst>
      <p:ext uri="{BB962C8B-B14F-4D97-AF65-F5344CB8AC3E}">
        <p14:creationId xmlns:p14="http://schemas.microsoft.com/office/powerpoint/2010/main" val="424617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543C-B049-4BC8-9C6F-E22DB461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4CFAC-8CDD-4471-AC18-6C939791B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8FC44-3291-4B96-9F12-3C70B0166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E7F2B-7FA7-4C99-A6E2-9B4AFDC8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3616" y="932471"/>
            <a:ext cx="5432437" cy="52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65E2-05C6-482D-A333-81C75B54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4A82-5AF2-4C16-AC91-C0555D917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38D0D-32ED-44FB-892F-BEE8253A7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8A5DB-9C2D-4E61-9F69-BD1DDDD3A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4068" y="1835081"/>
            <a:ext cx="5314951" cy="34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42ED-BA5C-4907-A297-B4B6A5DC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01DC-2EEB-432D-8CB4-475CE900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24011-C50C-4C96-950B-75901E886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51352-E37E-4322-A04C-74FD5328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2675" y="495300"/>
            <a:ext cx="59626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C822-3AAE-4BCE-9CE6-9A00DC65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6F80-BEB9-4422-A92A-C88D82D7C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676BA-6568-492B-BA4E-AE4231353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DEFB9-29E8-438B-8914-D11850BB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71" y="578903"/>
            <a:ext cx="5942029" cy="59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54B1-AFA7-438D-806A-E90328CA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72883-C345-41CF-A97A-C9226C1F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C7D4-F953-4B6C-B569-155F4C35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CE763-2532-4AB4-89D7-0D7BC81D8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8297" y="571500"/>
            <a:ext cx="56959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278B-4943-4BB9-A163-393B61C5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25A93-DF2B-4C50-B939-96D40A3CA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967C4-C216-4AB0-8697-808347EF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F0338-639F-4B82-AB80-E3FE167D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005" y="1410066"/>
            <a:ext cx="4179904" cy="40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59EF-124B-47E4-AB40-ABD90AB7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80B6-A709-476C-A648-212F4F8CC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141EB-5F93-4B52-9202-1EDF63EE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D2098-48E1-4E0D-A6C2-7B7D68C7F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4587" y="911493"/>
            <a:ext cx="58388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2FA4-85A5-42B1-AE80-8F620A72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9D14-ED14-460C-9F06-EB989E94B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F726D-D41C-4999-B39A-B41D3574F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29285-89A7-466B-BC9D-2E5A89C36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1135330"/>
            <a:ext cx="5143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E4EB-1569-4142-A924-3B2FC614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E9BB-846B-4249-8EEF-908858E53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C9955-9726-4EBB-BD6F-13707956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5A73D-01D1-409E-BAF8-F73C03C6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70" y="1097230"/>
            <a:ext cx="50482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7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1277-139F-44C3-8889-A96DF51E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2AED-CC0C-4E16-8C83-38FB87F4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/>
              <a:t>Sit with a partner, shoulder to shoulder.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One person faces the board, the other person faces away.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The person facing the board will be the </a:t>
            </a:r>
            <a:r>
              <a:rPr lang="en-CA" sz="2800" dirty="0">
                <a:solidFill>
                  <a:schemeClr val="accent1"/>
                </a:solidFill>
              </a:rPr>
              <a:t>explainer</a:t>
            </a:r>
            <a:r>
              <a:rPr lang="en-CA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The person facing away will be the </a:t>
            </a:r>
            <a:r>
              <a:rPr lang="en-CA" sz="2800" dirty="0" err="1">
                <a:solidFill>
                  <a:schemeClr val="accent1"/>
                </a:solidFill>
              </a:rPr>
              <a:t>grapher</a:t>
            </a:r>
            <a:r>
              <a:rPr lang="en-CA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9053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42B1-CF7F-4AF4-BEAA-ABFF8841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55E4-E4A6-49F6-970C-7BF8CC6F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49FCA-65A2-4F0F-9AA1-D3BEADAA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33C80-5BDC-4F7D-8A65-F9FDA5E7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8517" y="1078180"/>
            <a:ext cx="5715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B5D1-301E-4D48-B85E-243339C3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128E-6A4F-4BA9-8716-424E528E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88631-B6FB-4C51-AF56-9FEC49517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B72D5-8D2B-4D6C-BB3D-B6E6C24E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21" y="986651"/>
            <a:ext cx="6612450" cy="50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E9A2-0940-4A07-AC1B-8F06A545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45A1-2C77-4E56-923E-1EE09A31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E535D-7773-4C2D-BF0B-01BE80B15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60C43-A216-4096-8D89-4AC44A71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0" y="1426197"/>
            <a:ext cx="685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0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EA25-0542-4F3E-8133-FF2BFF46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A484-45F7-4D5F-8133-FB366FAB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B3CBC-77F5-4982-ADA2-9B77C4264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918AC-0408-432B-B893-0715C27C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7909" y="1109853"/>
            <a:ext cx="52578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4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81F5-8669-4324-906A-68A02215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2FFB-FBDC-4429-846F-C08EB8562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E4F4C-C4F5-465E-925F-62C4EC734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4B5E8-7186-429F-AB6C-50E416FF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1459" y="1187718"/>
            <a:ext cx="61817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8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4757-5456-43F6-B54E-0D5DEBBD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A967-BDA0-4066-BA39-E29C116B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0BE38-E7D4-431B-8D90-15C1496A8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1E7B-0CF1-432C-AE92-C85295265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7095" y="1315412"/>
            <a:ext cx="6414969" cy="41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50DD-0B7B-474D-9641-E6B2ACF2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98D6-D435-4DC5-A0C3-A70C853F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690BE-D8B0-4C03-8D74-E0FDEADB0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952FD-7CDD-4034-9CCE-7FD76BFC3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537" y="1644918"/>
            <a:ext cx="58769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07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4A2A-1DB7-4D0C-AF27-9755FBEB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5967E-6B9A-422B-B09A-1C8533388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460396"/>
                <a:ext cx="7729728" cy="403467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CA" dirty="0"/>
                  <a:t>Draw a graph that meets the following criteria: </a:t>
                </a:r>
              </a:p>
              <a:p>
                <a:r>
                  <a:rPr lang="en-CA" dirty="0"/>
                  <a:t>The point (-3, -1) is on the graph.</a:t>
                </a:r>
              </a:p>
              <a:p>
                <a:r>
                  <a:rPr lang="en-CA" dirty="0"/>
                  <a:t>The point (0,1) is on the graph. </a:t>
                </a:r>
              </a:p>
              <a:p>
                <a:r>
                  <a:rPr lang="en-CA" dirty="0"/>
                  <a:t>The point (0, 1) is on the graph.</a:t>
                </a:r>
              </a:p>
              <a:p>
                <a:r>
                  <a:rPr lang="en-CA" dirty="0"/>
                  <a:t>There is a hole at (0,2) and the graph continues left and right from that point.</a:t>
                </a:r>
              </a:p>
              <a:p>
                <a:r>
                  <a:rPr lang="en-CA" dirty="0"/>
                  <a:t>The point (2, 0) is on the graph.</a:t>
                </a:r>
              </a:p>
              <a:p>
                <a:r>
                  <a:rPr lang="en-CA" dirty="0"/>
                  <a:t>There is a jump discontinuity at x = 2. The graph continues left from (2,1) and right from (2, -2)</a:t>
                </a:r>
              </a:p>
              <a:p>
                <a:r>
                  <a:rPr lang="en-CA" dirty="0"/>
                  <a:t>Neither of those points exist</a:t>
                </a:r>
              </a:p>
              <a:p>
                <a:r>
                  <a:rPr lang="en-CA" dirty="0"/>
                  <a:t>There is a </a:t>
                </a:r>
                <a:r>
                  <a:rPr lang="en-CA" dirty="0" err="1"/>
                  <a:t>horiztonal</a:t>
                </a:r>
                <a:r>
                  <a:rPr lang="en-CA" dirty="0"/>
                  <a:t> asymptote y = -1 for x &gt; 5</a:t>
                </a:r>
              </a:p>
              <a:p>
                <a:r>
                  <a:rPr lang="en-CA" dirty="0"/>
                  <a:t>There is a vertical asymptote at x = 4, both sides increase towards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75967E-6B9A-422B-B09A-1C8533388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460396"/>
                <a:ext cx="7729728" cy="4034672"/>
              </a:xfrm>
              <a:blipFill>
                <a:blip r:embed="rId2"/>
                <a:stretch>
                  <a:fillRect l="-473" t="-1210" r="-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296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4570-5C1C-49A2-B48B-CE5EFB0C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6D360-3A45-470F-B3A0-C0D3B4D07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8C3C0-4F94-44EB-822E-41E41E7B9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66" y="2292542"/>
            <a:ext cx="5222067" cy="42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0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06615-C708-4EE6-A73D-53B5EFFF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A5A8F-CFB4-40E6-9114-4D118D067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What descriptions were given for the graphs?</a:t>
            </a:r>
          </a:p>
          <a:p>
            <a:r>
              <a:rPr lang="en-CA" sz="2400" dirty="0"/>
              <a:t>What </a:t>
            </a:r>
            <a:r>
              <a:rPr lang="en-CA" sz="2400" i="1" dirty="0"/>
              <a:t>could</a:t>
            </a:r>
            <a:r>
              <a:rPr lang="en-CA" sz="2400" dirty="0"/>
              <a:t> have been said to make it easier to graph? </a:t>
            </a:r>
          </a:p>
        </p:txBody>
      </p:sp>
    </p:spTree>
    <p:extLst>
      <p:ext uri="{BB962C8B-B14F-4D97-AF65-F5344CB8AC3E}">
        <p14:creationId xmlns:p14="http://schemas.microsoft.com/office/powerpoint/2010/main" val="101380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8200-4D43-4CED-9284-3102AD7C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F767-7EE6-427B-8FC1-C4B7516A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I will be listening for active use of </a:t>
            </a:r>
            <a:r>
              <a:rPr lang="en-CA" sz="2800" dirty="0">
                <a:solidFill>
                  <a:schemeClr val="accent1"/>
                </a:solidFill>
              </a:rPr>
              <a:t>English</a:t>
            </a:r>
            <a:r>
              <a:rPr lang="en-CA" sz="2800" dirty="0"/>
              <a:t> and </a:t>
            </a:r>
            <a:r>
              <a:rPr lang="en-CA" sz="2800" dirty="0">
                <a:solidFill>
                  <a:schemeClr val="accent1"/>
                </a:solidFill>
              </a:rPr>
              <a:t>Math Vocabulary</a:t>
            </a:r>
          </a:p>
          <a:p>
            <a:r>
              <a:rPr lang="en-CA" sz="2800" dirty="0"/>
              <a:t>The goal is to replicate the diagram as </a:t>
            </a:r>
            <a:r>
              <a:rPr lang="en-CA" sz="2800" u="sng" dirty="0"/>
              <a:t>accurately as possible</a:t>
            </a:r>
          </a:p>
        </p:txBody>
      </p:sp>
    </p:spTree>
    <p:extLst>
      <p:ext uri="{BB962C8B-B14F-4D97-AF65-F5344CB8AC3E}">
        <p14:creationId xmlns:p14="http://schemas.microsoft.com/office/powerpoint/2010/main" val="2766523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9369-8E54-4F31-B88B-BDC1911A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CA" dirty="0"/>
              <a:t>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7797-8372-483E-A2AA-1F58A4A9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68741"/>
            <a:ext cx="7729728" cy="3101983"/>
          </a:xfrm>
        </p:spPr>
        <p:txBody>
          <a:bodyPr>
            <a:normAutofit/>
          </a:bodyPr>
          <a:lstStyle/>
          <a:p>
            <a:r>
              <a:rPr lang="en-CA" sz="2400" dirty="0"/>
              <a:t>Write a detailed description for the following graph: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F8D4E-5DC7-4BE2-BAE7-B4FFF2E3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90" y="2457188"/>
            <a:ext cx="4695825" cy="42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5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9895-002A-42F2-B130-974646B7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67E4C-0DB9-4023-862C-9AA93358C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https://blogs.cofc.edu/owensks/2012/08/22/first-day-activity/comment-page-1/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2EA4-7599-4E76-8A29-D0131605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BE739-F8F4-4E00-B866-94B91D43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97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740F-9581-41D7-912A-B7AD1A4E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248D-94E7-407E-A952-5F2F32230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8E5C5-529C-4B94-92DD-442419DFF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8172" y="2350895"/>
            <a:ext cx="4507553" cy="43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B8DE0-C3D1-4BE1-8775-0CBC9D7F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86239-1317-4453-A936-E13862CA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469C4-725D-48EB-8D26-8A5B95F0E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95A04-76AC-4019-AE5E-FCDEE197F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80" y="1432874"/>
            <a:ext cx="4018607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1A57-EC00-4FD2-8BD7-8EF30A9D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BD4E-E25E-4C8C-8A6E-130B0746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8E01-BFD1-4FA9-930B-601D10DD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1895E-2E70-499E-8994-8DF235DD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80" y="424174"/>
            <a:ext cx="3926625" cy="60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6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7E00-00B7-42A3-9D35-6D4FFC8F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B2A2C-AB02-4578-A8B8-C455B3DD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5118C-002D-4C82-BAEC-265557D94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BD752-C538-4995-BDFA-BE56482F0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95" y="907226"/>
            <a:ext cx="5058009" cy="51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0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8D86-9313-419F-ACCF-78ECCB69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67ED8-43F7-4BB2-B0FD-60D85BAAE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C5272-658A-4943-8E5E-6F7AB8FF8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D64F9-2F31-4574-9C4E-7AF47DE7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064" y="152400"/>
            <a:ext cx="53530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889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42</TotalTime>
  <Words>309</Words>
  <Application>Microsoft Office PowerPoint</Application>
  <PresentationFormat>Widescreen</PresentationFormat>
  <Paragraphs>53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Cambria Math</vt:lpstr>
      <vt:lpstr>Gill Sans MT</vt:lpstr>
      <vt:lpstr>Parcel</vt:lpstr>
      <vt:lpstr>Grapher/Explainer</vt:lpstr>
      <vt:lpstr>Instructions</vt:lpstr>
      <vt:lpstr>Your goal</vt:lpstr>
      <vt:lpstr>Practice Round</vt:lpstr>
      <vt:lpstr>Solution</vt:lpstr>
      <vt:lpstr>#1</vt:lpstr>
      <vt:lpstr>#2</vt:lpstr>
      <vt:lpstr>#3</vt:lpstr>
      <vt:lpstr>#4</vt:lpstr>
      <vt:lpstr>#5</vt:lpstr>
      <vt:lpstr>#6</vt:lpstr>
      <vt:lpstr>#7</vt:lpstr>
      <vt:lpstr>#8</vt:lpstr>
      <vt:lpstr>#9</vt:lpstr>
      <vt:lpstr>#10</vt:lpstr>
      <vt:lpstr>#11</vt:lpstr>
      <vt:lpstr>#12</vt:lpstr>
      <vt:lpstr>#13</vt:lpstr>
      <vt:lpstr>#14</vt:lpstr>
      <vt:lpstr>#15</vt:lpstr>
      <vt:lpstr>#16</vt:lpstr>
      <vt:lpstr>#17</vt:lpstr>
      <vt:lpstr>#18</vt:lpstr>
      <vt:lpstr>#19</vt:lpstr>
      <vt:lpstr>#20</vt:lpstr>
      <vt:lpstr>#21</vt:lpstr>
      <vt:lpstr>Challenge</vt:lpstr>
      <vt:lpstr>The solution</vt:lpstr>
      <vt:lpstr>Reflection</vt:lpstr>
      <vt:lpstr>Exit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Grapher/Explainer</dc:title>
  <dc:creator>April Soo</dc:creator>
  <cp:lastModifiedBy>April Soo</cp:lastModifiedBy>
  <cp:revision>30</cp:revision>
  <dcterms:created xsi:type="dcterms:W3CDTF">2018-08-31T06:34:20Z</dcterms:created>
  <dcterms:modified xsi:type="dcterms:W3CDTF">2018-08-31T07:16:45Z</dcterms:modified>
</cp:coreProperties>
</file>